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6858000" type="screen4x3"/>
  <p:notesSz cx="6950075" cy="9236075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2" autoAdjust="0"/>
    <p:restoredTop sz="94660"/>
  </p:normalViewPr>
  <p:slideViewPr>
    <p:cSldViewPr showGuides="1">
      <p:cViewPr>
        <p:scale>
          <a:sx n="101" d="100"/>
          <a:sy n="101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pPr/>
              <a:t>2/9/2015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pPr/>
              <a:t>2/9/2015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structional Text"/>
          <p:cNvSpPr/>
          <p:nvPr/>
        </p:nvSpPr>
        <p:spPr>
          <a:xfrm>
            <a:off x="9351818" y="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90600" y="1295400"/>
            <a:ext cx="7162800" cy="480942"/>
          </a:xfrm>
        </p:spPr>
        <p:txBody>
          <a:bodyPr/>
          <a:lstStyle/>
          <a:p>
            <a:r>
              <a:rPr lang="en-US" sz="3600" dirty="0" smtClean="0"/>
              <a:t>Certificate of </a:t>
            </a:r>
            <a:r>
              <a:rPr lang="en-US" sz="3600" dirty="0" smtClean="0"/>
              <a:t>Participation</a:t>
            </a:r>
            <a:endParaRPr lang="en-US" sz="36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990600" y="3429000"/>
            <a:ext cx="7162800" cy="702222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800" dirty="0" smtClean="0"/>
              <a:t>Took Active and enthusiastic part in</a:t>
            </a:r>
          </a:p>
          <a:p>
            <a:r>
              <a:rPr lang="en-US" sz="1400" dirty="0" smtClean="0"/>
              <a:t>arches education Center’s </a:t>
            </a:r>
          </a:p>
          <a:p>
            <a:endParaRPr lang="en-US" sz="14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Class Name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Date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90600" y="2286000"/>
            <a:ext cx="7162800" cy="739588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Student Name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66800" y="1905000"/>
            <a:ext cx="7162800" cy="325881"/>
          </a:xfrm>
        </p:spPr>
        <p:txBody>
          <a:bodyPr/>
          <a:lstStyle/>
          <a:p>
            <a:r>
              <a:rPr lang="en-US" dirty="0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r>
              <a:rPr lang="en-US" dirty="0" smtClean="0"/>
              <a:t>,  program </a:t>
            </a:r>
            <a:r>
              <a:rPr lang="en-US" dirty="0" smtClean="0"/>
              <a:t>coordinator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r>
              <a:rPr lang="en-US" dirty="0" smtClean="0"/>
              <a:t> , </a:t>
            </a:r>
            <a:r>
              <a:rPr lang="en-US" dirty="0" smtClean="0"/>
              <a:t>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108957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16FAD6-252F-46AC-AC56-AF9495D9FA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TS103108957</Template>
  <TotalTime>0</TotalTime>
  <Words>27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TS103108957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2014-08-26T21:36:25Z</dcterms:created>
  <dcterms:modified xsi:type="dcterms:W3CDTF">2015-02-09T23:12:27Z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TC031089579991</vt:lpwstr>
  </property>
</Properties>
</file>