
<file path=[Content_Types].xml><?xml version="1.0" encoding="utf-8"?>
<Types xmlns="http://schemas.openxmlformats.org/package/2006/content-types"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"/>
  </p:notesMasterIdLst>
  <p:handoutMasterIdLst>
    <p:handoutMasterId r:id="rId5"/>
  </p:handoutMasterIdLst>
  <p:sldIdLst>
    <p:sldId id="257" r:id="rId3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3082" autoAdjust="0"/>
    <p:restoredTop sz="94660"/>
  </p:normalViewPr>
  <p:slideViewPr>
    <p:cSldViewPr showGuides="1">
      <p:cViewPr varScale="1">
        <p:scale>
          <a:sx n="91" d="100"/>
          <a:sy n="91" d="100"/>
        </p:scale>
        <p:origin x="-8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B1E1D-1656-4BF3-B39D-523606D6DB44}" type="datetimeFigureOut">
              <a:rPr/>
              <a:pPr/>
              <a:t>7/25/2012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149B6-8CC3-4B9A-BCBF-5AF8A7649FF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C044-1321-463A-86E8-35D85A959797}" type="datetimeFigureOut">
              <a:rPr/>
              <a:pPr/>
              <a:t>7/25/2012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A99EE-A2C0-4BE5-BB96-1FDEE1D6095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3200" i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Type of Certificate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[Describe contribution / reason for award here]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5400" b="0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Recipient Name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50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[Add text here, such as “This Acknowledges That”]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Name/Title of Presenter</a:t>
            </a:r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800" b="0" i="0" cap="all" baseline="0">
                <a:solidFill>
                  <a:schemeClr val="tx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637"/>
            </a:lvl2pPr>
            <a:lvl3pPr marL="0" indent="0" algn="ctr">
              <a:spcBef>
                <a:spcPts val="0"/>
              </a:spcBef>
              <a:buNone/>
              <a:defRPr sz="1637"/>
            </a:lvl3pPr>
            <a:lvl4pPr marL="0" indent="0" algn="ctr">
              <a:spcBef>
                <a:spcPts val="0"/>
              </a:spcBef>
              <a:buNone/>
              <a:defRPr sz="1637"/>
            </a:lvl4pPr>
            <a:lvl5pPr marL="0" indent="0" algn="ctr">
              <a:spcBef>
                <a:spcPts val="0"/>
              </a:spcBef>
              <a:buNone/>
              <a:defRPr sz="1637"/>
            </a:lvl5pPr>
          </a:lstStyle>
          <a:p>
            <a:pPr lvl="0"/>
            <a:r>
              <a:rPr/>
              <a:t>Date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structional Text"/>
          <p:cNvSpPr/>
          <p:nvPr/>
        </p:nvSpPr>
        <p:spPr>
          <a:xfrm>
            <a:off x="9351818" y="0"/>
            <a:ext cx="1524000" cy="6858000"/>
          </a:xfrm>
          <a:prstGeom prst="roundRect">
            <a:avLst>
              <a:gd name="adj" fmla="val 6795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3127" tIns="41563" rIns="83127" bIns="4156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Note: </a:t>
            </a:r>
          </a:p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This certificate is designed to be printed. You should test print on regular paper to ensure proper positioning before printing on card stock.</a:t>
            </a:r>
          </a:p>
          <a:p>
            <a:pPr>
              <a:spcBef>
                <a:spcPts val="1091"/>
              </a:spcBef>
            </a:pPr>
            <a:r>
              <a:rPr sz="1182" b="1" i="1">
                <a:latin typeface="Arial" pitchFamily="34" charset="0"/>
                <a:cs typeface="Arial" pitchFamily="34" charset="0"/>
              </a:rPr>
              <a:t>You may need to uncheck Scale to Fit Paper in the Print dialog (in the Full Page Slides dropdown).</a:t>
            </a:r>
          </a:p>
        </p:txBody>
      </p:sp>
    </p:spTree>
    <p:extLst>
      <p:ext uri="{BB962C8B-B14F-4D97-AF65-F5344CB8AC3E}">
        <p14:creationId xmlns=""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/>
              <a:pPr/>
              <a:t>7/25/2012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/>
              <a:pPr/>
              <a:t>‹#›</a:t>
            </a:fld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Certificate of Achievement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Has Been Recognized for Outstanding English Achievement</a:t>
            </a:r>
          </a:p>
          <a:p>
            <a:r>
              <a:rPr lang="en-US" sz="1100" dirty="0" smtClean="0"/>
              <a:t>Reading/writing: </a:t>
            </a:r>
            <a:r>
              <a:rPr lang="en-US" sz="1100" dirty="0" smtClean="0">
                <a:solidFill>
                  <a:srgbClr val="FF0000"/>
                </a:solidFill>
              </a:rPr>
              <a:t>LEVEL</a:t>
            </a:r>
            <a:endParaRPr lang="en-US" sz="1100" dirty="0" smtClean="0">
              <a:solidFill>
                <a:srgbClr val="FF0000"/>
              </a:solidFill>
            </a:endParaRPr>
          </a:p>
          <a:p>
            <a:r>
              <a:rPr lang="en-US" sz="1100" dirty="0" smtClean="0"/>
              <a:t>Speaking/listening: </a:t>
            </a:r>
            <a:r>
              <a:rPr lang="en-US" sz="1100" dirty="0" smtClean="0">
                <a:solidFill>
                  <a:srgbClr val="FF0000"/>
                </a:solidFill>
              </a:rPr>
              <a:t>LEVEL</a:t>
            </a:r>
            <a:endParaRPr lang="en-US" sz="11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90600" y="2667000"/>
            <a:ext cx="7162800" cy="73958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STUDENT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20"/>
          </p:nvPr>
        </p:nvSpPr>
        <p:spPr>
          <a:xfrm>
            <a:off x="990600" y="2209800"/>
            <a:ext cx="7162800" cy="325881"/>
          </a:xfrm>
        </p:spPr>
        <p:txBody>
          <a:bodyPr/>
          <a:lstStyle/>
          <a:p>
            <a:r>
              <a:rPr lang="en-US" dirty="0" smtClean="0"/>
              <a:t>This Acknowledges That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NAME</a:t>
            </a:r>
            <a:r>
              <a:rPr lang="en-US" dirty="0" smtClean="0"/>
              <a:t>, </a:t>
            </a:r>
            <a:r>
              <a:rPr lang="en-US" dirty="0" smtClean="0"/>
              <a:t>program coordinator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NAME</a:t>
            </a:r>
            <a:r>
              <a:rPr lang="en-US" dirty="0" smtClean="0"/>
              <a:t>, </a:t>
            </a:r>
            <a:r>
              <a:rPr lang="en-US" dirty="0" smtClean="0"/>
              <a:t>teacher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108957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16FAD6-252F-46AC-AC56-AF9495D9FA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TS103108957</Template>
  <TotalTime>0</TotalTime>
  <Words>27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TS103108957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2014-08-26T21:36:25Z</dcterms:created>
  <dcterms:modified xsi:type="dcterms:W3CDTF">2014-09-02T16:19:27Z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TC031089579991</vt:lpwstr>
  </property>
</Properties>
</file>